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2" r:id="rId13"/>
    <p:sldId id="273" r:id="rId14"/>
    <p:sldId id="274" r:id="rId15"/>
  </p:sldIdLst>
  <p:sldSz cx="12192000" cy="6858000"/>
  <p:notesSz cx="12192000" cy="6858000"/>
  <p:embeddedFontLst>
    <p:embeddedFont>
      <p:font typeface="Corbel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044" y="869695"/>
            <a:ext cx="97479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0205" y="219582"/>
            <a:ext cx="4596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Берегите</a:t>
            </a:r>
            <a:r>
              <a:rPr spc="-35" dirty="0"/>
              <a:t> </a:t>
            </a:r>
            <a:r>
              <a:rPr spc="-10" dirty="0"/>
              <a:t>природу!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783" y="1053083"/>
            <a:ext cx="8551164" cy="5439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332231"/>
            <a:ext cx="9300972" cy="6179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9140" y="96061"/>
            <a:ext cx="10746105" cy="6762115"/>
            <a:chOff x="739140" y="96061"/>
            <a:chExt cx="10746105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" y="96061"/>
              <a:ext cx="10745851" cy="6761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2" y="291084"/>
              <a:ext cx="10195560" cy="62377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396240"/>
            <a:ext cx="10178796" cy="6004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355091"/>
            <a:ext cx="9550908" cy="6184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472439"/>
            <a:ext cx="11425428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063" y="396240"/>
            <a:ext cx="9448800" cy="6109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83" y="534923"/>
            <a:ext cx="9704832" cy="5789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52" y="304800"/>
            <a:ext cx="10408920" cy="6341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365759"/>
            <a:ext cx="10160508" cy="61097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063" y="408431"/>
            <a:ext cx="8941308" cy="6001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308" y="345947"/>
            <a:ext cx="9421368" cy="6039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376427"/>
            <a:ext cx="9865360" cy="6024880"/>
            <a:chOff x="1144524" y="376427"/>
            <a:chExt cx="9865360" cy="6024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1875" y="2170176"/>
              <a:ext cx="2345435" cy="1776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524" y="376427"/>
              <a:ext cx="9864852" cy="6024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047" y="0"/>
            <a:ext cx="9137904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53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</Words>
  <PresentationFormat>Произвольный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Calibri</vt:lpstr>
      <vt:lpstr>Office Theme</vt:lpstr>
      <vt:lpstr>Берегите природу!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природу!</dc:title>
  <dc:creator>Windows User</dc:creator>
  <cp:lastModifiedBy>Настя</cp:lastModifiedBy>
  <cp:revision>1</cp:revision>
  <dcterms:created xsi:type="dcterms:W3CDTF">2022-03-23T08:18:45Z</dcterms:created>
  <dcterms:modified xsi:type="dcterms:W3CDTF">2022-03-28T07:50:14Z</dcterms:modified>
</cp:coreProperties>
</file>