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8058-716A-413E-B8C2-E075F9E8CC7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5AD-E167-461B-A986-E0EE719A0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7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8058-716A-413E-B8C2-E075F9E8CC7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5AD-E167-461B-A986-E0EE719A0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55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8058-716A-413E-B8C2-E075F9E8CC7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5AD-E167-461B-A986-E0EE719A0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8058-716A-413E-B8C2-E075F9E8CC7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5AD-E167-461B-A986-E0EE719A0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273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8058-716A-413E-B8C2-E075F9E8CC7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5AD-E167-461B-A986-E0EE719A0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46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8058-716A-413E-B8C2-E075F9E8CC7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5AD-E167-461B-A986-E0EE719A0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2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8058-716A-413E-B8C2-E075F9E8CC7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5AD-E167-461B-A986-E0EE719A0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58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8058-716A-413E-B8C2-E075F9E8CC7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5AD-E167-461B-A986-E0EE719A0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2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8058-716A-413E-B8C2-E075F9E8CC7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5AD-E167-461B-A986-E0EE719A0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22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8058-716A-413E-B8C2-E075F9E8CC7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5AD-E167-461B-A986-E0EE719A0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08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8058-716A-413E-B8C2-E075F9E8CC7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75AD-E167-461B-A986-E0EE719A0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22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58058-716A-413E-B8C2-E075F9E8CC73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A75AD-E167-461B-A986-E0EE719A0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93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skou-voroncovk.ucoz.com/Marfenco/230b10c35e4b5801a7964d2f7125e3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04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C7C55E9-E569-4A5F-9E6A-713810341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623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9A038B0-A075-4E89-9D0B-0B89CD6BD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77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CAADF22-215E-4A46-823B-3204C80C9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790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517ABF4-E6A1-45A1-BD39-776AB2342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045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7B26B51-B79B-4250-AA34-DF6CC85CE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30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69F2B13-A681-4F27-93A1-1CE104B8E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1157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User0</cp:lastModifiedBy>
  <cp:revision>3</cp:revision>
  <dcterms:created xsi:type="dcterms:W3CDTF">2022-03-24T16:33:44Z</dcterms:created>
  <dcterms:modified xsi:type="dcterms:W3CDTF">2022-03-25T04:11:27Z</dcterms:modified>
</cp:coreProperties>
</file>