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1" r:id="rId10"/>
    <p:sldId id="264" r:id="rId11"/>
    <p:sldId id="272" r:id="rId12"/>
    <p:sldId id="270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3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9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6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8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90DF-84E6-4852-849B-C97D739BEBD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38D6-F4A0-483D-A330-9B2AE11A1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"/>
            <a:ext cx="12192000" cy="68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"/>
            <a:ext cx="12192000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"/>
            <a:ext cx="12192000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6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7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"/>
            <a:ext cx="12192000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"/>
            <a:ext cx="12192000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"/>
            <a:ext cx="12192000" cy="68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4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"/>
            <a:ext cx="12192000" cy="6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"/>
            <a:ext cx="12192000" cy="6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6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2021-05-19T07:10:44Z</dcterms:created>
  <dcterms:modified xsi:type="dcterms:W3CDTF">2021-05-21T09:56:03Z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1316873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